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custDataLst>
    <p:tags r:id="rId3"/>
  </p:custDataLst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B77"/>
    <a:srgbClr val="E994AB"/>
    <a:srgbClr val="F6952F"/>
    <a:srgbClr val="FBD00F"/>
    <a:srgbClr val="029FD4"/>
    <a:srgbClr val="00B69F"/>
    <a:srgbClr val="FAD00D"/>
    <a:srgbClr val="94CBAC"/>
    <a:srgbClr val="E05310"/>
    <a:srgbClr val="D12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25D6A-87B2-4FF3-82E2-6838876C9AFD}" v="1" dt="2025-03-20T10:16:16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280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OIA Daniela" userId="67c51c38-d0e3-4f78-aeec-4dd4e47746a5" providerId="ADAL" clId="{2C325D6A-87B2-4FF3-82E2-6838876C9AFD}"/>
    <pc:docChg chg="modSld">
      <pc:chgData name="SAVOIA Daniela" userId="67c51c38-d0e3-4f78-aeec-4dd4e47746a5" providerId="ADAL" clId="{2C325D6A-87B2-4FF3-82E2-6838876C9AFD}" dt="2025-03-21T14:05:16.589" v="140" actId="20577"/>
      <pc:docMkLst>
        <pc:docMk/>
      </pc:docMkLst>
      <pc:sldChg chg="modSp mod">
        <pc:chgData name="SAVOIA Daniela" userId="67c51c38-d0e3-4f78-aeec-4dd4e47746a5" providerId="ADAL" clId="{2C325D6A-87B2-4FF3-82E2-6838876C9AFD}" dt="2025-03-21T14:05:16.589" v="140" actId="20577"/>
        <pc:sldMkLst>
          <pc:docMk/>
          <pc:sldMk cId="0" sldId="256"/>
        </pc:sldMkLst>
        <pc:spChg chg="mod">
          <ac:chgData name="SAVOIA Daniela" userId="67c51c38-d0e3-4f78-aeec-4dd4e47746a5" providerId="ADAL" clId="{2C325D6A-87B2-4FF3-82E2-6838876C9AFD}" dt="2025-03-21T14:04:49.819" v="138" actId="207"/>
          <ac:spMkLst>
            <pc:docMk/>
            <pc:sldMk cId="0" sldId="256"/>
            <ac:spMk id="2" creationId="{93FEB195-415B-2D97-EF6A-0A766368FA10}"/>
          </ac:spMkLst>
        </pc:spChg>
        <pc:spChg chg="mod">
          <ac:chgData name="SAVOIA Daniela" userId="67c51c38-d0e3-4f78-aeec-4dd4e47746a5" providerId="ADAL" clId="{2C325D6A-87B2-4FF3-82E2-6838876C9AFD}" dt="2025-03-20T10:16:54.402" v="113" actId="20577"/>
          <ac:spMkLst>
            <pc:docMk/>
            <pc:sldMk cId="0" sldId="256"/>
            <ac:spMk id="6" creationId="{C72D0780-D32B-E59A-E2F9-CA2E8761C3AD}"/>
          </ac:spMkLst>
        </pc:spChg>
        <pc:spChg chg="mod">
          <ac:chgData name="SAVOIA Daniela" userId="67c51c38-d0e3-4f78-aeec-4dd4e47746a5" providerId="ADAL" clId="{2C325D6A-87B2-4FF3-82E2-6838876C9AFD}" dt="2025-03-21T14:05:16.589" v="140" actId="20577"/>
          <ac:spMkLst>
            <pc:docMk/>
            <pc:sldMk cId="0" sldId="256"/>
            <ac:spMk id="11" creationId="{A5D7F185-9ACB-4761-F591-23BADAF24BE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2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2" hidden="1">
            <a:extLst>
              <a:ext uri="{FF2B5EF4-FFF2-40B4-BE49-F238E27FC236}">
                <a16:creationId xmlns:a16="http://schemas.microsoft.com/office/drawing/2014/main" id="{AA5F9C51-F7BC-7A3F-B723-EF44E3436A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192918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5" imgW="344" imgH="344" progId="TCLayout.ActiveDocument.1">
                  <p:embed/>
                </p:oleObj>
              </mc:Choice>
              <mc:Fallback>
                <p:oleObj name="Diapositiva think-cell" r:id="rId5" imgW="344" imgH="344" progId="TCLayout.ActiveDocument.1">
                  <p:embed/>
                  <p:pic>
                    <p:nvPicPr>
                      <p:cNvPr id="2" name="Oggetto 2" hidden="1">
                        <a:extLst>
                          <a:ext uri="{FF2B5EF4-FFF2-40B4-BE49-F238E27FC236}">
                            <a16:creationId xmlns:a16="http://schemas.microsoft.com/office/drawing/2014/main" id="{AA5F9C51-F7BC-7A3F-B723-EF44E3436A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magine 4" descr="Immagine che contiene pasqua&#10;&#10;Il contenuto generato dall'IA potrebbe non essere corretto.">
            <a:extLst>
              <a:ext uri="{FF2B5EF4-FFF2-40B4-BE49-F238E27FC236}">
                <a16:creationId xmlns:a16="http://schemas.microsoft.com/office/drawing/2014/main" id="{B9BB9F2C-B242-43B0-A56D-FEB5549AE08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/>
          <a:stretch/>
        </p:blipFill>
        <p:spPr>
          <a:xfrm>
            <a:off x="0" y="-488514"/>
            <a:ext cx="6858000" cy="990600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14DB8C-8460-7738-0EC1-95B096D9479D}"/>
              </a:ext>
            </a:extLst>
          </p:cNvPr>
          <p:cNvSpPr txBox="1"/>
          <p:nvPr userDrawn="1"/>
        </p:nvSpPr>
        <p:spPr>
          <a:xfrm>
            <a:off x="1592588" y="1357735"/>
            <a:ext cx="3843131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B</a:t>
            </a:r>
            <a:r>
              <a:rPr lang="en-US" sz="7200" dirty="0">
                <a:solidFill>
                  <a:srgbClr val="E05310"/>
                </a:solidFill>
                <a:latin typeface="Soopafresh" panose="00000400000000000000" pitchFamily="2" charset="0"/>
              </a:rPr>
              <a:t>u</a:t>
            </a:r>
            <a:r>
              <a:rPr lang="en-US" sz="7200" dirty="0">
                <a:solidFill>
                  <a:srgbClr val="94CBAC"/>
                </a:solidFill>
                <a:latin typeface="Soopafresh" panose="00000400000000000000" pitchFamily="2" charset="0"/>
              </a:rPr>
              <a:t>o</a:t>
            </a:r>
            <a:r>
              <a:rPr lang="en-US" sz="7200" dirty="0">
                <a:solidFill>
                  <a:srgbClr val="FAD00D"/>
                </a:solidFill>
                <a:latin typeface="Soopafresh" panose="00000400000000000000" pitchFamily="2" charset="0"/>
              </a:rPr>
              <a:t>n</a:t>
            </a:r>
            <a:r>
              <a:rPr lang="en-US" sz="7200" dirty="0">
                <a:solidFill>
                  <a:srgbClr val="00B69F"/>
                </a:solidFill>
                <a:latin typeface="Soopafresh" panose="00000400000000000000" pitchFamily="2" charset="0"/>
              </a:rPr>
              <a:t>a</a:t>
            </a:r>
          </a:p>
          <a:p>
            <a:pPr algn="ctr">
              <a:lnSpc>
                <a:spcPts val="7000"/>
              </a:lnSpc>
            </a:pPr>
            <a:r>
              <a:rPr lang="en-US" sz="7200" dirty="0">
                <a:solidFill>
                  <a:srgbClr val="029FD4"/>
                </a:solidFill>
                <a:latin typeface="Soopafresh" panose="00000400000000000000" pitchFamily="2" charset="0"/>
              </a:rPr>
              <a:t>P</a:t>
            </a: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a</a:t>
            </a:r>
            <a:r>
              <a:rPr lang="en-US" sz="7200" dirty="0">
                <a:solidFill>
                  <a:srgbClr val="FBD00F"/>
                </a:solidFill>
                <a:latin typeface="Soopafresh" panose="00000400000000000000" pitchFamily="2" charset="0"/>
              </a:rPr>
              <a:t>s</a:t>
            </a:r>
            <a:r>
              <a:rPr lang="en-US" sz="7200" dirty="0">
                <a:solidFill>
                  <a:srgbClr val="F6952F"/>
                </a:solidFill>
                <a:latin typeface="Soopafresh" panose="00000400000000000000" pitchFamily="2" charset="0"/>
              </a:rPr>
              <a:t>q</a:t>
            </a:r>
            <a:r>
              <a:rPr lang="en-US" sz="7200" dirty="0">
                <a:solidFill>
                  <a:srgbClr val="E994AB"/>
                </a:solidFill>
                <a:latin typeface="Soopafresh" panose="00000400000000000000" pitchFamily="2" charset="0"/>
              </a:rPr>
              <a:t>u</a:t>
            </a: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a</a:t>
            </a:r>
            <a:r>
              <a:rPr lang="en-US" sz="7200" dirty="0">
                <a:solidFill>
                  <a:srgbClr val="B29B77"/>
                </a:solidFill>
                <a:latin typeface="Soopafresh" panose="00000400000000000000" pitchFamily="2" charset="0"/>
              </a:rPr>
              <a:t>!</a:t>
            </a:r>
          </a:p>
        </p:txBody>
      </p:sp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574CD12C-245B-B4DF-CC56-BDCF77319E6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6" name="Rettangolo 15" hidden="1">
            <a:extLst>
              <a:ext uri="{FF2B5EF4-FFF2-40B4-BE49-F238E27FC236}">
                <a16:creationId xmlns:a16="http://schemas.microsoft.com/office/drawing/2014/main" id="{48D640D3-4E48-437F-7075-67A794AEA05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1" name="Segnaposto data 3">
            <a:extLst>
              <a:ext uri="{FF2B5EF4-FFF2-40B4-BE49-F238E27FC236}">
                <a16:creationId xmlns:a16="http://schemas.microsoft.com/office/drawing/2014/main" id="{65D34968-C13F-339A-80F5-CDA375EB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988A-7DA3-404A-ABCD-133A01C5F4C1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32" name="Segnaposto piè di pagina 4">
            <a:extLst>
              <a:ext uri="{FF2B5EF4-FFF2-40B4-BE49-F238E27FC236}">
                <a16:creationId xmlns:a16="http://schemas.microsoft.com/office/drawing/2014/main" id="{27905C06-CCB9-5DBA-0B79-752F6AFC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" name="Segnaposto numero diapositiva 5">
            <a:extLst>
              <a:ext uri="{FF2B5EF4-FFF2-40B4-BE49-F238E27FC236}">
                <a16:creationId xmlns:a16="http://schemas.microsoft.com/office/drawing/2014/main" id="{0ED33EDB-F9EE-AD25-152B-D19F8C15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5110-473E-4B82-82B9-FB0B37A4B8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D07525D8-F5E8-900F-DFE7-E1048F10D87D}"/>
              </a:ext>
            </a:extLst>
          </p:cNvPr>
          <p:cNvSpPr/>
          <p:nvPr userDrawn="1"/>
        </p:nvSpPr>
        <p:spPr>
          <a:xfrm>
            <a:off x="0" y="9401175"/>
            <a:ext cx="6858000" cy="504825"/>
          </a:xfrm>
          <a:prstGeom prst="rect">
            <a:avLst/>
          </a:prstGeom>
          <a:solidFill>
            <a:srgbClr val="E3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578051F-E47F-D06F-0E1A-7058DF9720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073" y="144862"/>
            <a:ext cx="1722124" cy="704089"/>
          </a:xfrm>
          <a:prstGeom prst="rect">
            <a:avLst/>
          </a:prstGeom>
        </p:spPr>
      </p:pic>
      <p:sp>
        <p:nvSpPr>
          <p:cNvPr id="3076" name="Casella di testo 2">
            <a:extLst>
              <a:ext uri="{FF2B5EF4-FFF2-40B4-BE49-F238E27FC236}">
                <a16:creationId xmlns:a16="http://schemas.microsoft.com/office/drawing/2014/main" id="{CE9B5643-2251-2FF6-B5E5-761592FE27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401174"/>
            <a:ext cx="6858000" cy="504825"/>
          </a:xfrm>
          <a:prstGeom prst="rect">
            <a:avLst/>
          </a:prstGeom>
          <a:solidFill>
            <a:srgbClr val="E994AB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endParaRPr lang="it-IT" altLang="it-IT" sz="900" b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FE3ED3F-4743-12CC-A5E1-2C96675EE6E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380527" y="1388916"/>
            <a:ext cx="4212792" cy="181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0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A51AF1-A7E8-22A9-F1E9-60F0ACA8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D7E0-35FF-4A4A-950D-CC118C8316C7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FFF27B-4921-F3BE-4B8E-5604D913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E82972-9A08-3F48-9F13-8B98E2B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CBFE2-EB1F-4868-9D2D-7DF229384F1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095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F00C7-EDC5-8450-E3E5-1D24D8AB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7EE0B-599B-47BF-AE22-FE38E0BC7AA1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33B28A-629D-FCBB-D72D-7F302254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AC886B-D572-2FFB-86EA-35E119E9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D9A6-E94D-4EF2-A3E8-7ACF7B047C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8085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A1A843-3593-7736-73F8-9C7917E1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781D-E023-4D9B-91F5-CDFECD41D0DA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1B433-1A23-66EE-DB37-2504708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E1A524-17EB-5247-D3C4-616260D0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8874-3598-4B08-B62E-02F0CD5DE5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3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E86949-D389-AF12-2611-8A6DE527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D0019-853C-4E83-BA31-AD969D247219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0CA221-2159-5E17-F454-E320A6E9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488D66-2741-113B-7D6E-2033F7D8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B8D-ED46-4425-9670-873D626C9F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505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180388B-1064-BB33-A837-A22FB46E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122A3-6265-4B39-BEC3-7CEDB55B577B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89028DDD-2218-7F81-C8D7-AC3E36B9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94B1133-0004-AF21-CE91-92231A1CA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EFD7-AFE5-4FD8-BF75-92E79C549B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750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850774C0-7913-5924-596D-D728E162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28001-B28C-46A2-8B90-0AFE8B555E72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3E8457D3-6752-638A-97AF-0634DF3C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280A702-F061-2FEF-5CAB-ADCF7EE9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0069-39DA-4835-BC11-CD0A6EA5EF5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7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FBC40D92-E624-7AFD-12FC-FE426445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DD0A-0CFB-42A0-9164-4EDF13207D4B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82118E86-7339-D7DA-4215-94404E99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91535B76-B4B6-ECC3-B3EA-FDDFC06C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B208-7D9F-4A82-8942-1A3FA0A133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5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FE365C0-FA21-F43E-F29B-F1C55527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B896-1B60-4433-A22C-9BC1423FD643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2D7333CF-A4E5-E55E-346A-9B932F91E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B7E040D5-4A23-C0DB-0CFE-ABBB13F1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EE5C4-2B61-4D97-9C19-0D1D667363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688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B64F1C9A-EE96-1411-BCC3-4515826D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C2043-D2C9-444F-BDAF-62F68E21DA4C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0DCED38-BE9F-BF57-D3C2-F7565977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B80AEF0-4F1E-FB13-3DA5-F3F5C3C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2D326-3767-4B99-BA3A-EF0AD7C2C3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929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4AD59CA-82FB-94B8-EE5A-76E41565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B37B-B804-4D3C-BD9C-046CEB509A25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3E02B13-C15B-A3CC-D0E6-C0E5CEF2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9E27395E-0370-F089-1F35-E77F933C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689B4-BFD6-4E05-8D30-8F368835EE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086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ggetto 2" hidden="1">
            <a:extLst>
              <a:ext uri="{FF2B5EF4-FFF2-40B4-BE49-F238E27FC236}">
                <a16:creationId xmlns:a16="http://schemas.microsoft.com/office/drawing/2014/main" id="{3FE22A98-8F41-1895-108D-1145B76187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5" imgW="344" imgH="344" progId="TCLayout.ActiveDocument.1">
                  <p:embed/>
                </p:oleObj>
              </mc:Choice>
              <mc:Fallback>
                <p:oleObj name="Diapositiva think-cell" r:id="rId15" imgW="344" imgH="344" progId="TCLayout.ActiveDocument.1">
                  <p:embed/>
                  <p:pic>
                    <p:nvPicPr>
                      <p:cNvPr id="1026" name="Oggetto 2" hidden="1">
                        <a:extLst>
                          <a:ext uri="{FF2B5EF4-FFF2-40B4-BE49-F238E27FC236}">
                            <a16:creationId xmlns:a16="http://schemas.microsoft.com/office/drawing/2014/main" id="{3FE22A98-8F41-1895-108D-1145B76187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8A3B227A-E54A-A66E-82AF-D60F23C82DDD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028" name="Segnaposto titolo 1">
            <a:extLst>
              <a:ext uri="{FF2B5EF4-FFF2-40B4-BE49-F238E27FC236}">
                <a16:creationId xmlns:a16="http://schemas.microsoft.com/office/drawing/2014/main" id="{ED96CE23-AFE6-7CC6-BD4A-BDC18C7ABE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9" name="Segnaposto testo 2">
            <a:extLst>
              <a:ext uri="{FF2B5EF4-FFF2-40B4-BE49-F238E27FC236}">
                <a16:creationId xmlns:a16="http://schemas.microsoft.com/office/drawing/2014/main" id="{2E6F9EB0-405B-3E9E-40EA-644B56D830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04DCD7-24A7-B303-0F9C-BF7BF6110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AB9248-B9AA-4747-B421-14602CBCCFC8}" type="datetimeFigureOut">
              <a:rPr lang="it-IT"/>
              <a:pPr>
                <a:defRPr/>
              </a:pPr>
              <a:t>21/03/2025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D5AADC-BBA3-E65C-8973-C441ECE39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4FDB67-C7AE-D125-2700-53898AB47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869135-7A71-4F37-808F-81D3406843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ggetto 3" hidden="1">
            <a:extLst>
              <a:ext uri="{FF2B5EF4-FFF2-40B4-BE49-F238E27FC236}">
                <a16:creationId xmlns:a16="http://schemas.microsoft.com/office/drawing/2014/main" id="{6858F68F-ED09-788D-078D-6A43FD391C98}"/>
              </a:ext>
            </a:extLst>
          </p:cNvPr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6493388"/>
              </p:ext>
            </p:extLst>
          </p:nvPr>
        </p:nvGraphicFramePr>
        <p:xfrm>
          <a:off x="0" y="0"/>
          <a:ext cx="1587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270" imgH="270" progId="TCLayout.ActiveDocument.1">
                  <p:embed/>
                </p:oleObj>
              </mc:Choice>
              <mc:Fallback>
                <p:oleObj name="Diapositiva think-cell" r:id="rId3" imgW="270" imgH="270" progId="TCLayout.ActiveDocument.1">
                  <p:embed/>
                  <p:pic>
                    <p:nvPicPr>
                      <p:cNvPr id="3074" name="Oggetto 3" hidden="1">
                        <a:extLst>
                          <a:ext uri="{FF2B5EF4-FFF2-40B4-BE49-F238E27FC236}">
                            <a16:creationId xmlns:a16="http://schemas.microsoft.com/office/drawing/2014/main" id="{6858F68F-ED09-788D-078D-6A43FD391C9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7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FEB195-415B-2D97-EF6A-0A766368FA10}"/>
              </a:ext>
            </a:extLst>
          </p:cNvPr>
          <p:cNvSpPr txBox="1"/>
          <p:nvPr/>
        </p:nvSpPr>
        <p:spPr>
          <a:xfrm>
            <a:off x="1765909" y="4788453"/>
            <a:ext cx="35478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</a:rPr>
              <a:t>MENU SPECIALE  ETICO-RELIGIOSO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63D485-7043-CE92-50D0-3B52EA738A1C}"/>
              </a:ext>
            </a:extLst>
          </p:cNvPr>
          <p:cNvSpPr txBox="1"/>
          <p:nvPr/>
        </p:nvSpPr>
        <p:spPr>
          <a:xfrm>
            <a:off x="2666999" y="3276818"/>
            <a:ext cx="1745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D12C6E"/>
                </a:solidFill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D7A10C-1C54-4AD8-6D8C-19E9BD4C092D}"/>
              </a:ext>
            </a:extLst>
          </p:cNvPr>
          <p:cNvSpPr txBox="1"/>
          <p:nvPr/>
        </p:nvSpPr>
        <p:spPr>
          <a:xfrm>
            <a:off x="2666998" y="4419121"/>
            <a:ext cx="174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12C6E"/>
                </a:solidFill>
                <a:latin typeface="Arial" panose="020B0604020202020204" pitchFamily="34" charset="0"/>
              </a:rPr>
              <a:t>APRILE</a:t>
            </a:r>
            <a:endParaRPr lang="en-US" sz="2000" b="1" dirty="0">
              <a:solidFill>
                <a:srgbClr val="D12C6E"/>
              </a:solidFill>
              <a:latin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72D0780-D32B-E59A-E2F9-CA2E8761C3AD}"/>
              </a:ext>
            </a:extLst>
          </p:cNvPr>
          <p:cNvSpPr txBox="1"/>
          <p:nvPr/>
        </p:nvSpPr>
        <p:spPr>
          <a:xfrm>
            <a:off x="2150227" y="5606904"/>
            <a:ext cx="2833253" cy="18004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GNOCCHETTI DI PATATE pomodoro e panna</a:t>
            </a:r>
          </a:p>
          <a:p>
            <a:pPr algn="ctr">
              <a:spcAft>
                <a:spcPts val="600"/>
              </a:spcAft>
            </a:pPr>
            <a:endParaRPr lang="en-US" sz="100" b="1" dirty="0">
              <a:solidFill>
                <a:srgbClr val="D12C6E"/>
              </a:solidFill>
              <a:latin typeface="Arial"/>
              <a:cs typeface="Arial"/>
            </a:endParaRP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UOVA SODE                           con </a:t>
            </a:r>
            <a:r>
              <a:rPr lang="en-US" sz="1400" b="1">
                <a:solidFill>
                  <a:srgbClr val="D12C6E"/>
                </a:solidFill>
                <a:latin typeface="Arial"/>
                <a:cs typeface="Arial"/>
              </a:rPr>
              <a:t>salsa tonnata</a:t>
            </a:r>
            <a:endParaRPr lang="en-US" sz="1400" b="1" dirty="0">
              <a:solidFill>
                <a:srgbClr val="D12C6E"/>
              </a:solidFill>
              <a:latin typeface="Arial"/>
              <a:cs typeface="Arial"/>
            </a:endParaRPr>
          </a:p>
          <a:p>
            <a:pPr algn="ctr">
              <a:spcAft>
                <a:spcPts val="0"/>
              </a:spcAft>
            </a:pPr>
            <a:endParaRPr lang="en-US" sz="500" b="1" dirty="0">
              <a:solidFill>
                <a:srgbClr val="D12C6E"/>
              </a:solidFill>
              <a:latin typeface="Arial"/>
              <a:cs typeface="Arial"/>
            </a:endParaRPr>
          </a:p>
          <a:p>
            <a:pPr algn="ctr">
              <a:spcAft>
                <a:spcPts val="0"/>
              </a:spcAft>
            </a:pPr>
            <a:endParaRPr lang="en-US" sz="100" b="1" dirty="0">
              <a:solidFill>
                <a:srgbClr val="D12C6E"/>
              </a:solidFill>
              <a:latin typeface="Arial"/>
              <a:cs typeface="Arial"/>
            </a:endParaRP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CAROTE JULIENNE</a:t>
            </a: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COLOMBA</a:t>
            </a:r>
            <a:endParaRPr lang="en-US" sz="1400" b="1" dirty="0">
              <a:solidFill>
                <a:srgbClr val="D12C6E"/>
              </a:solidFill>
              <a:latin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D7F185-9ACB-4761-F591-23BADAF24BE4}"/>
              </a:ext>
            </a:extLst>
          </p:cNvPr>
          <p:cNvSpPr txBox="1"/>
          <p:nvPr/>
        </p:nvSpPr>
        <p:spPr>
          <a:xfrm>
            <a:off x="0" y="9468921"/>
            <a:ext cx="6858000" cy="3838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it-IT" altLang="it-IT" b="1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Scuole di</a:t>
            </a:r>
            <a:r>
              <a:rPr lang="it-IT" altLang="it-IT" sz="1800" b="1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altLang="it-IT" b="1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ABBIATEGRASSO</a:t>
            </a:r>
            <a:endParaRPr lang="it-IT" altLang="it-IT" sz="9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14F6271-D734-E971-5CBA-F7754BB4C6C9}"/>
              </a:ext>
            </a:extLst>
          </p:cNvPr>
          <p:cNvCxnSpPr>
            <a:cxnSpLocks/>
          </p:cNvCxnSpPr>
          <p:nvPr/>
        </p:nvCxnSpPr>
        <p:spPr>
          <a:xfrm>
            <a:off x="2793859" y="3495792"/>
            <a:ext cx="0" cy="1326525"/>
          </a:xfrm>
          <a:prstGeom prst="line">
            <a:avLst/>
          </a:prstGeom>
          <a:ln w="76200">
            <a:solidFill>
              <a:srgbClr val="D12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00CA4A5-DF4C-F2D9-015E-C986A462FEF4}"/>
              </a:ext>
            </a:extLst>
          </p:cNvPr>
          <p:cNvCxnSpPr>
            <a:cxnSpLocks/>
          </p:cNvCxnSpPr>
          <p:nvPr/>
        </p:nvCxnSpPr>
        <p:spPr>
          <a:xfrm>
            <a:off x="4313566" y="3495792"/>
            <a:ext cx="0" cy="1326525"/>
          </a:xfrm>
          <a:prstGeom prst="line">
            <a:avLst/>
          </a:prstGeom>
          <a:ln w="76200">
            <a:solidFill>
              <a:srgbClr val="D12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psnQ7C9opeUAc0.27Z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psnQ7C9opeUAc0.27ZK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v9ggSR9GNb3Si55.5Dt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Sodexo New 01">
      <a:dk1>
        <a:sysClr val="windowText" lastClr="000000"/>
      </a:dk1>
      <a:lt1>
        <a:sysClr val="window" lastClr="FFFFFF"/>
      </a:lt1>
      <a:dk2>
        <a:srgbClr val="343735"/>
      </a:dk2>
      <a:lt2>
        <a:srgbClr val="EEECE1"/>
      </a:lt2>
      <a:accent1>
        <a:srgbClr val="2A295C"/>
      </a:accent1>
      <a:accent2>
        <a:srgbClr val="EE0000"/>
      </a:accent2>
      <a:accent3>
        <a:srgbClr val="199CDA"/>
      </a:accent3>
      <a:accent4>
        <a:srgbClr val="34A866"/>
      </a:accent4>
      <a:accent5>
        <a:srgbClr val="228085"/>
      </a:accent5>
      <a:accent6>
        <a:srgbClr val="915FC8"/>
      </a:accent6>
      <a:hlink>
        <a:srgbClr val="D3D0C9"/>
      </a:hlink>
      <a:folHlink>
        <a:srgbClr val="34373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</Words>
  <Application>Microsoft Office PowerPoint</Application>
  <PresentationFormat>A4 (21x29,7 cm)</PresentationFormat>
  <Paragraphs>11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Soopafresh</vt:lpstr>
      <vt:lpstr>Tema di Office</vt:lpstr>
      <vt:lpstr>Diapositiva think-cell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miscuemn</dc:creator>
  <cp:lastModifiedBy>SAVOIA Daniela</cp:lastModifiedBy>
  <cp:revision>44</cp:revision>
  <cp:lastPrinted>2025-03-21T14:05:24Z</cp:lastPrinted>
  <dcterms:created xsi:type="dcterms:W3CDTF">2018-09-20T20:12:53Z</dcterms:created>
  <dcterms:modified xsi:type="dcterms:W3CDTF">2025-03-21T14:05:26Z</dcterms:modified>
</cp:coreProperties>
</file>